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1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7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7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5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7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7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8953-7C5E-3A4B-97E7-0115FD1109BA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0A37-F71F-C449-97D2-8E950A5E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8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954" y="488883"/>
            <a:ext cx="8725909" cy="6368794"/>
            <a:chOff x="59954" y="488883"/>
            <a:chExt cx="8725909" cy="636879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11365" t="7170" r="10463" b="4882"/>
            <a:stretch/>
          </p:blipFill>
          <p:spPr>
            <a:xfrm>
              <a:off x="59954" y="1820335"/>
              <a:ext cx="3572950" cy="503734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232053" y="3384331"/>
              <a:ext cx="21210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Carnivalee Freakshow"/>
                  <a:cs typeface="Carnivalee Freakshow"/>
                </a:rPr>
                <a:t>PRESIDENT</a:t>
              </a:r>
              <a:endParaRPr lang="en-US" sz="3600" dirty="0">
                <a:latin typeface="Carnivalee Freakshow"/>
                <a:cs typeface="Carnivalee Freakshow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05053" y="4406314"/>
              <a:ext cx="2287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rnivalee Freakshow"/>
                  <a:cs typeface="Carnivalee Freakshow"/>
                </a:rPr>
                <a:t>MEN OF MAYHEM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09710" y="5448204"/>
              <a:ext cx="9218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Carnivalee Freakshow"/>
                  <a:cs typeface="Carnivalee Freakshow"/>
                </a:rPr>
                <a:t>MC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7130" y="3454790"/>
              <a:ext cx="19287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Carnivalee Freakshow"/>
                  <a:cs typeface="Carnivalee Freakshow"/>
                </a:rPr>
                <a:t>OAK TREE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7130" y="4324188"/>
              <a:ext cx="18261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Carnivalee Freakshow"/>
                  <a:cs typeface="Carnivalee Freakshow"/>
                </a:rPr>
                <a:t>ORIGINAL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2830867" y="2155788"/>
              <a:ext cx="5711820" cy="3890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7200" b="1" dirty="0" smtClean="0">
                  <a:ln w="12700">
                    <a:solidFill>
                      <a:srgbClr val="000000"/>
                    </a:solidFill>
                    <a:prstDash val="solid"/>
                  </a:ln>
                  <a:latin typeface="Carnivalee Freakshow"/>
                  <a:cs typeface="Carnivalee Freakshow"/>
                </a:rPr>
                <a:t>NEW JERSEY</a:t>
              </a:r>
              <a:endParaRPr lang="en-US" sz="7200" b="1" cap="none" spc="0" dirty="0">
                <a:ln w="12700">
                  <a:solidFill>
                    <a:srgbClr val="000000"/>
                  </a:solidFill>
                  <a:prstDash val="solid"/>
                </a:ln>
                <a:latin typeface="Carnivalee Freakshow"/>
                <a:cs typeface="Carnivalee Freakshow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322867" y="488883"/>
              <a:ext cx="5711820" cy="3890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7200" b="1" cap="none" spc="0" dirty="0" smtClean="0">
                  <a:ln w="12700">
                    <a:solidFill>
                      <a:srgbClr val="000000"/>
                    </a:solidFill>
                    <a:prstDash val="solid"/>
                  </a:ln>
                  <a:pattFill prst="pct5">
                    <a:fgClr>
                      <a:srgbClr val="000000"/>
                    </a:fgClr>
                    <a:bgClr>
                      <a:schemeClr val="tx1"/>
                    </a:bgClr>
                  </a:patt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rnivalee Freakshow"/>
                  <a:cs typeface="Carnivalee Freakshow"/>
                </a:rPr>
                <a:t>SONS OF </a:t>
              </a:r>
              <a:r>
                <a:rPr lang="en-US" sz="7200" b="1" cap="none" spc="0" dirty="0" smtClean="0">
                  <a:ln w="12700">
                    <a:solidFill>
                      <a:srgbClr val="000000"/>
                    </a:solidFill>
                    <a:prstDash val="solid"/>
                  </a:ln>
                  <a:pattFill prst="pct5">
                    <a:fgClr>
                      <a:srgbClr val="000000"/>
                    </a:fgClr>
                    <a:bgClr>
                      <a:schemeClr val="tx1"/>
                    </a:bgClr>
                  </a:pattFill>
                  <a:effectLst/>
                  <a:latin typeface="Carnivalee Freakshow"/>
                  <a:cs typeface="Carnivalee Freakshow"/>
                </a:rPr>
                <a:t>ANARCHY</a:t>
              </a:r>
              <a:endParaRPr lang="en-US" sz="7200" b="1" cap="none" spc="0" dirty="0">
                <a:ln w="12700">
                  <a:solidFill>
                    <a:srgbClr val="000000"/>
                  </a:solidFill>
                  <a:prstDash val="solid"/>
                </a:ln>
                <a:pattFill prst="pct5">
                  <a:fgClr>
                    <a:srgbClr val="000000"/>
                  </a:fgClr>
                  <a:bgClr>
                    <a:schemeClr val="tx1"/>
                  </a:bgClr>
                </a:pattFill>
                <a:effectLst/>
                <a:latin typeface="Carnivalee Freakshow"/>
                <a:cs typeface="Carnivalee Freaksh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37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Dipti  Vaid</dc:creator>
  <cp:lastModifiedBy>Dipti  Vaid</cp:lastModifiedBy>
  <cp:revision>7</cp:revision>
  <cp:lastPrinted>2015-10-25T21:14:18Z</cp:lastPrinted>
  <dcterms:created xsi:type="dcterms:W3CDTF">2015-10-18T16:10:59Z</dcterms:created>
  <dcterms:modified xsi:type="dcterms:W3CDTF">2015-10-25T21:36:05Z</dcterms:modified>
</cp:coreProperties>
</file>